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1" r:id="rId4"/>
    <p:sldId id="265" r:id="rId5"/>
    <p:sldId id="272" r:id="rId6"/>
    <p:sldId id="273" r:id="rId7"/>
    <p:sldId id="274" r:id="rId8"/>
    <p:sldId id="275" r:id="rId9"/>
    <p:sldId id="276" r:id="rId10"/>
    <p:sldId id="278" r:id="rId11"/>
    <p:sldId id="270" r:id="rId12"/>
    <p:sldId id="271" r:id="rId13"/>
    <p:sldId id="260" r:id="rId14"/>
  </p:sldIdLst>
  <p:sldSz cx="12192000" cy="6858000"/>
  <p:notesSz cx="6858000" cy="9144000"/>
  <p:embeddedFontLst>
    <p:embeddedFont>
      <p:font typeface="Aharoni" panose="02010803020104030203" pitchFamily="2" charset="-79"/>
      <p:bold r:id="rId15"/>
    </p:embeddedFont>
    <p:embeddedFont>
      <p:font typeface="KoPubWorld돋움체 Bold" panose="00000800000000000000" pitchFamily="2" charset="-127"/>
      <p:bold r:id="rId16"/>
    </p:embeddedFont>
    <p:embeddedFont>
      <p:font typeface="KoPubWorld돋움체 Medium" panose="000006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2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8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1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4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98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5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4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7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8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50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14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C2A34-C078-4770-9D70-2F10F07EF50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0BE7D-22DF-4D08-AA13-CF20C67A8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3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 flipH="1" flipV="1">
            <a:off x="0" y="6231466"/>
            <a:ext cx="12192000" cy="62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 flipH="1" flipV="1">
            <a:off x="0" y="2822"/>
            <a:ext cx="12192000" cy="62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A0BA2F-AE45-45C2-851A-978D32EF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03" y="943495"/>
            <a:ext cx="5607994" cy="4973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54A554-B16B-451D-8332-2A5458BC9E79}"/>
              </a:ext>
            </a:extLst>
          </p:cNvPr>
          <p:cNvSpPr txBox="1"/>
          <p:nvPr/>
        </p:nvSpPr>
        <p:spPr>
          <a:xfrm>
            <a:off x="9845029" y="4874067"/>
            <a:ext cx="2023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made</a:t>
            </a:r>
            <a:r>
              <a:rPr lang="ko-KR" altLang="en-US" b="1" dirty="0"/>
              <a:t> </a:t>
            </a:r>
            <a:r>
              <a:rPr lang="en-US" altLang="ko-KR" b="1" dirty="0"/>
              <a:t>by</a:t>
            </a:r>
          </a:p>
          <a:p>
            <a:pPr algn="r"/>
            <a:r>
              <a:rPr lang="en-US" altLang="ko-KR" dirty="0"/>
              <a:t>20175259 </a:t>
            </a:r>
            <a:r>
              <a:rPr lang="ko-KR" altLang="en-US" dirty="0"/>
              <a:t>최슬기</a:t>
            </a:r>
            <a:endParaRPr lang="en-US" altLang="ko-KR" dirty="0"/>
          </a:p>
          <a:p>
            <a:pPr algn="r"/>
            <a:r>
              <a:rPr lang="en-US" altLang="ko-KR" dirty="0"/>
              <a:t>20185157 </a:t>
            </a:r>
            <a:r>
              <a:rPr lang="ko-KR" altLang="en-US" dirty="0"/>
              <a:t>이윤석</a:t>
            </a:r>
            <a:endParaRPr lang="en-US" altLang="ko-KR" dirty="0"/>
          </a:p>
          <a:p>
            <a:pPr algn="r"/>
            <a:r>
              <a:rPr lang="en-US" altLang="ko-KR" dirty="0"/>
              <a:t>20185159 </a:t>
            </a:r>
            <a:r>
              <a:rPr lang="ko-KR" altLang="en-US" dirty="0"/>
              <a:t>이제일</a:t>
            </a:r>
          </a:p>
        </p:txBody>
      </p:sp>
    </p:spTree>
    <p:extLst>
      <p:ext uri="{BB962C8B-B14F-4D97-AF65-F5344CB8AC3E}">
        <p14:creationId xmlns:p14="http://schemas.microsoft.com/office/powerpoint/2010/main" val="36182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6" name="bandicam 2019-12-04 20-14-40-353">
            <a:hlinkClick r:id="" action="ppaction://media"/>
            <a:extLst>
              <a:ext uri="{FF2B5EF4-FFF2-40B4-BE49-F238E27FC236}">
                <a16:creationId xmlns:a16="http://schemas.microsoft.com/office/drawing/2014/main" id="{99E196D5-961C-433A-ABC0-D74551E0A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270" y="786523"/>
            <a:ext cx="9561792" cy="53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36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결론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72291" y="942249"/>
            <a:ext cx="9374723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회원가입과 로그인을 통하여 접속하고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채팅이 가능하다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단체 채팅도 구현하려 했지만 단체 채팅을 구현 시 현재 구현해 놓은 파일 구조와 로직을 바꾸는데 손이 많이 들어가기 때문에 시간이 부족하여 추후 구현할 예정이다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31C34-2823-4114-BE4F-96B294AD8A5E}"/>
              </a:ext>
            </a:extLst>
          </p:cNvPr>
          <p:cNvSpPr/>
          <p:nvPr/>
        </p:nvSpPr>
        <p:spPr>
          <a:xfrm>
            <a:off x="1408638" y="2773765"/>
            <a:ext cx="9374723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 전송과 이미지 전송을 가능하게 하였다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 전송은 큰 어려움이 없었지만 이미지 전송에서 시간이 많이 소비되어 파일 전송을 구현해내지 못하였다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7E67B2-D10B-4D45-9370-6D67C8212963}"/>
              </a:ext>
            </a:extLst>
          </p:cNvPr>
          <p:cNvSpPr/>
          <p:nvPr/>
        </p:nvSpPr>
        <p:spPr>
          <a:xfrm>
            <a:off x="1408638" y="4605283"/>
            <a:ext cx="9374723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구글 지도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위치정보 공유가 가능하도록 만들었다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위치 정보를 공유하면 경도와 위도가 전송되고 누르면 지도가 뜨는 방식이다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구글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키 버전의 문제로 </a:t>
            </a:r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릴리즈한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apk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론 위치정보를 </a:t>
            </a:r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구글맵으로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보는 것은 불가하였으며 배포용 키를 발급 받을 시 문제 없이 실행될 것이다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12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36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결론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3135" y="885041"/>
            <a:ext cx="10065730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가끔 일어나는 버그로 이미지 전송을 할 때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‘DB creation failed’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문구를 띄우며 휴대폰 내부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접근 에러가 발생한다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전송 시 에러가 발생하면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접근할 수 없으므로 채팅 내역을 표시할 수 없게 된다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또한 이미지 전송 시 크기가 큰 이미지 파일을 전송하면 이미지가 깨지는 문제점이 남아있다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631C34-2823-4114-BE4F-96B294AD8A5E}"/>
              </a:ext>
            </a:extLst>
          </p:cNvPr>
          <p:cNvSpPr/>
          <p:nvPr/>
        </p:nvSpPr>
        <p:spPr>
          <a:xfrm>
            <a:off x="1099482" y="2716557"/>
            <a:ext cx="10065730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단체채팅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파일전송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일정공유 기능을 구현해내지 못했지만 추후 이 어플을 더 업그레이드 시킬 계기가 된다면 구현하지 못한 기능 뿐만 아니라 다양한 기능을 추가하여 하나의 메신저 어플을 만들어보고 싶다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7E67B2-D10B-4D45-9370-6D67C8212963}"/>
              </a:ext>
            </a:extLst>
          </p:cNvPr>
          <p:cNvSpPr/>
          <p:nvPr/>
        </p:nvSpPr>
        <p:spPr>
          <a:xfrm>
            <a:off x="1099482" y="4548075"/>
            <a:ext cx="10065730" cy="1310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이클립스와 함께 안드로이드 스튜디오를 이용하려고 하니 짧은 시간으로는 부족하다는 것을 느꼈다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나중에 다시 만들게 될 때는 더 시간적 여유를 가지고 더 구체적으로 설계해야 될 것 같다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15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48000" y="2806067"/>
            <a:ext cx="6096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36557" y="2863215"/>
            <a:ext cx="2318886" cy="113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8000" y="3940459"/>
            <a:ext cx="6096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1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8877" y="1276254"/>
            <a:ext cx="145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Aharoni" panose="02010803020104030203" pitchFamily="2" charset="-79"/>
                <a:cs typeface="Aharoni" panose="02010803020104030203" pitchFamily="2" charset="-79"/>
              </a:rPr>
              <a:t>Index</a:t>
            </a:r>
            <a:endParaRPr lang="ko-KR" alt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4608" y="2397480"/>
            <a:ext cx="136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제작 배경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5338" y="3164926"/>
            <a:ext cx="189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15339" y="3916330"/>
            <a:ext cx="18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4028" y="2320536"/>
            <a:ext cx="44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1.</a:t>
            </a:r>
            <a:endParaRPr lang="ko-KR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34028" y="3075258"/>
            <a:ext cx="44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2.</a:t>
            </a:r>
            <a:endParaRPr lang="ko-KR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34028" y="3829980"/>
            <a:ext cx="44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3.</a:t>
            </a:r>
            <a:endParaRPr lang="ko-KR" altLang="en-US" sz="2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742150" y="1695375"/>
            <a:ext cx="5280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921752" y="1695375"/>
            <a:ext cx="5280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42150" y="5172354"/>
            <a:ext cx="27077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 flipH="1" flipV="1">
            <a:off x="0" y="6231466"/>
            <a:ext cx="12192000" cy="62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 flipH="1" flipV="1">
            <a:off x="0" y="2822"/>
            <a:ext cx="12192000" cy="62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20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36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제작 배경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74540" y="1545027"/>
            <a:ext cx="8606573" cy="835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서버와 클라이언트를 이용해 채팅을 가능하게 만들고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그것을 어플로 만들어보고 싶었다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F00B5B-9119-46D4-946B-779DD7D95DD0}"/>
              </a:ext>
            </a:extLst>
          </p:cNvPr>
          <p:cNvSpPr/>
          <p:nvPr/>
        </p:nvSpPr>
        <p:spPr>
          <a:xfrm>
            <a:off x="1731605" y="3011485"/>
            <a:ext cx="8606573" cy="835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 뿐만 아니라 이미지와 파일도 전송할 수 있도록 만들었다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B0CEE5-83AD-414C-A9BE-B633E24B7231}"/>
              </a:ext>
            </a:extLst>
          </p:cNvPr>
          <p:cNvSpPr/>
          <p:nvPr/>
        </p:nvSpPr>
        <p:spPr>
          <a:xfrm>
            <a:off x="1731604" y="4477944"/>
            <a:ext cx="8606573" cy="835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구글맵을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이용하여 위치정보도 전송할 수 있도록 하였다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어플을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시작하면 뜨는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인트로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화면이다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회원가입과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로그인을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선택할 수 있다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1961" y="135133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1. </a:t>
            </a:r>
            <a:r>
              <a:rPr lang="ko-KR" altLang="en-US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인트로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 내역 저장할 데이터베이스 </a:t>
            </a:r>
            <a:endParaRPr lang="en-US" altLang="ko-KR" sz="16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7" y="921419"/>
            <a:ext cx="2910877" cy="4934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9347E8-1045-4081-B5B7-D21552D86CF2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A6D730-AC56-4565-9181-2423A33EAE8E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Intro.class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1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각각 회원가입을 눌렀을 때와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로그인을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눌렀을 때의 화면이다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아이디와 비밀번호를 입력하여 회원가입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로그인이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가능하며 회원가입 시 아이디 중복은 가입이 되지 않는다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9984" y="135166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2. </a:t>
            </a:r>
            <a:r>
              <a: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회원가입 및 로그인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커스텀 다이얼로그를 통해 회원가입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로그인 창을 구현하고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서버의 유저 목록과 대조 하여 적절한 처리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서버와 소켓통신 설정 초기화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세팅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93" y="906161"/>
            <a:ext cx="2400964" cy="4935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84" y="906161"/>
            <a:ext cx="2400964" cy="493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9DEFC5-566F-4F95-8B0C-DCDD90FD4713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A7C91D-D3B8-479E-8E46-292D929D126F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Login.class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Intro.class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0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로그인을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하여 접속하면 뜨는 채팅목록 화면이다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NEW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버튼을 눌러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채팅방을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새로 만들 수도 있고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진행 중이던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채팅방에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들어가서 채팅을 이어나갈 수 있다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0977" y="135166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3. </a:t>
            </a:r>
            <a:r>
              <a: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채팅목록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소켓 통신으로 서버가 파일로 저장한 데이터를 받아와 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커스텀 </a:t>
            </a:r>
            <a:r>
              <a:rPr lang="ko-KR" altLang="en-US" sz="1500" dirty="0" err="1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리스트뷰를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통해 각 값을 세팅하고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가져온 값을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SQLite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라는 내부 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DB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를 통해 채팅 내역 저장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7" y="920284"/>
            <a:ext cx="2910877" cy="4935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12FE61-5934-4C70-9C4A-34C3D4D31693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4CCFC7-BA37-4FB9-8FF2-D490A57611F2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ChatListActivity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MyAdapter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MyItem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4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개인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톡방과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단체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톡방을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만들 수 있다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채팅을 원하는 아이디를 검색하여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채팅방을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추가할 수 있다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단체 톡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미구현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)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8191" y="135166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4. </a:t>
            </a:r>
            <a:r>
              <a:rPr lang="ko-KR" altLang="en-US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채팅방</a:t>
            </a:r>
            <a:r>
              <a:rPr lang="ko-KR" altLang="en-US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개설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커스텀 다이얼로그를 통해 입력 이벤트에 따라 </a:t>
            </a:r>
            <a:r>
              <a:rPr lang="ko-KR" altLang="en-US" sz="1500" dirty="0" err="1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뷰를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동적 할당하고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유저의 아이디로 검색해 대화를 시작 할 수 있는 임의의 채팅방을 생성해준다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93" y="906161"/>
            <a:ext cx="2400964" cy="4935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84" y="906161"/>
            <a:ext cx="2400964" cy="493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3EFDC6-EDBD-498A-969A-8A07E89B342A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3325D3-5A8F-4E37-9C0E-29D4DB24B98E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android.app.Dialog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android.content.DialogInterface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채팅을 진행한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채팅방이다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우측 하단의 메뉴 버튼을 누르면 텍스트 외에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채팅방에서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이용할 수 있는 기능이 나온다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68817" y="135166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5. </a:t>
            </a:r>
            <a:r>
              <a:rPr lang="ko-KR" altLang="en-US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채팅방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대화방 안으로 </a:t>
            </a:r>
            <a:r>
              <a:rPr lang="ko-KR" altLang="en-US" sz="1500" dirty="0" err="1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진입시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지속적으로 서버에게서 대상의 채팅만을 가져와 커스텀 </a:t>
            </a:r>
            <a:r>
              <a:rPr lang="ko-KR" altLang="en-US" sz="1500" dirty="0" err="1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리스트뷰에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나타내 주었고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채팅내역을 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SQLite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를 이용해 저장 </a:t>
            </a:r>
            <a:r>
              <a:rPr lang="ko-KR" altLang="en-US" sz="1500" dirty="0" err="1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해두었다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93" y="906161"/>
            <a:ext cx="2400964" cy="4935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84" y="906161"/>
            <a:ext cx="2400964" cy="493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0BF0F2-6C7E-497C-AEF6-2900F84DC930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5C0592-5877-49C5-827C-B6DD276E2465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InTheChat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MyAdapterChat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Google_Map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 flipH="1" flipV="1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3219" y="226424"/>
            <a:ext cx="16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화면</a:t>
            </a:r>
            <a:endParaRPr lang="en-US" altLang="ko-KR" sz="2000" dirty="0">
              <a:solidFill>
                <a:schemeClr val="bg1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84" y="81269"/>
            <a:ext cx="44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7912" y="2231236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위치정보 공유를 구현한 것이다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위치를 선택하여 보내고 공유 받은 위치정보를 누르면 지도 화면이 뜬다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구글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키 버전의 문제로 현재 핸드폰에서는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구글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지도 화면이 실행되지 않는다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.)</a:t>
            </a:r>
            <a:endParaRPr lang="ko-KR" altLang="en-US" sz="1500" dirty="0">
              <a:solidFill>
                <a:schemeClr val="tx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9306" y="37583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69306" y="1923459"/>
            <a:ext cx="90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내용설명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7912" y="4081074"/>
            <a:ext cx="4458087" cy="132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구글에서 제공해주는 </a:t>
            </a:r>
            <a:r>
              <a:rPr lang="en-US" altLang="ko-KR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API</a:t>
            </a:r>
            <a:r>
              <a:rPr lang="ko-KR" altLang="en-US" sz="1500" dirty="0">
                <a:solidFill>
                  <a:prstClr val="black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를 활용해 현재의 위치정보와 위치의 공유를 할 수 있게 구현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8817" y="135166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5. </a:t>
            </a:r>
            <a:r>
              <a:rPr lang="ko-KR" altLang="en-US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채팅방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84" y="906161"/>
            <a:ext cx="2400964" cy="4935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93" y="906161"/>
            <a:ext cx="2400964" cy="493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6053AC-5CAF-45F9-8FFF-31517BAD2A4C}"/>
              </a:ext>
            </a:extLst>
          </p:cNvPr>
          <p:cNvSpPr txBox="1"/>
          <p:nvPr/>
        </p:nvSpPr>
        <p:spPr>
          <a:xfrm>
            <a:off x="1513203" y="551574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사용 </a:t>
            </a:r>
            <a:r>
              <a:rPr lang="en-US" altLang="ko-KR" sz="1400" dirty="0"/>
              <a:t>Class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19E0F-EE02-43EC-8481-8EFCB5757378}"/>
              </a:ext>
            </a:extLst>
          </p:cNvPr>
          <p:cNvSpPr/>
          <p:nvPr/>
        </p:nvSpPr>
        <p:spPr>
          <a:xfrm>
            <a:off x="1637912" y="5838494"/>
            <a:ext cx="44580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Google_Map.class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5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612</Words>
  <Application>Microsoft Office PowerPoint</Application>
  <PresentationFormat>와이드스크린</PresentationFormat>
  <Paragraphs>90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맑은 고딕</vt:lpstr>
      <vt:lpstr>KoPubWorld돋움체 Bold</vt:lpstr>
      <vt:lpstr>KoPubWorld돋움체 Medium</vt:lpstr>
      <vt:lpstr>Aharoni</vt:lpstr>
      <vt:lpstr>KoPub돋움체_Pro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송글</dc:creator>
  <cp:lastModifiedBy>20185159@s.hallym.ac.kr</cp:lastModifiedBy>
  <cp:revision>46</cp:revision>
  <dcterms:created xsi:type="dcterms:W3CDTF">2016-12-21T11:40:15Z</dcterms:created>
  <dcterms:modified xsi:type="dcterms:W3CDTF">2019-12-04T11:30:19Z</dcterms:modified>
</cp:coreProperties>
</file>